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3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4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47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FC503D-1D52-413D-BB69-9358856FF92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46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7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5" autoAdjust="0"/>
  </p:normalViewPr>
  <p:slideViewPr>
    <p:cSldViewPr>
      <p:cViewPr varScale="1">
        <p:scale>
          <a:sx n="143" d="100"/>
          <a:sy n="143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AC98-444F-491B-ACBF-243E6E8872C7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C38D-9D80-490C-B646-4466274A8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6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9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6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3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77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Objasniti</a:t>
            </a:r>
            <a:r>
              <a:rPr lang="en-US" baseline="0" dirty="0" smtClean="0"/>
              <a:t> tri </a:t>
            </a:r>
            <a:r>
              <a:rPr lang="en-US" baseline="0" dirty="0" err="1" smtClean="0"/>
              <a:t>nivoa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registracije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okviru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IServiceCollection</a:t>
            </a:r>
            <a:r>
              <a:rPr lang="en-US" baseline="0" dirty="0" smtClean="0"/>
              <a:t>: Scoped, Transient, Singleton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4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8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43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6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Objasniti IOC i DI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0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5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1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3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7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59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1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Napomenuti da postoje i bolji nacini za hendlovanje gresaka u kodu kao i bolji nacini da se pisu akcije u kontroleru. (Global error handling i Action Filters)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1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9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6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55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30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9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13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Tree</a:t>
            </a:r>
            <a:r>
              <a:rPr lang="sr-Latn-RS" baseline="0" dirty="0" smtClean="0"/>
              <a:t> shaking i zašto se provide-uje u app.modulu tj. root.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9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C38D-9D80-490C-B646-4466274A86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content-negotiation-dotnet-core/" TargetMode="External"/><Relationship Id="rId3" Type="http://schemas.openxmlformats.org/officeDocument/2006/relationships/hyperlink" Target="https://code-maze.com/global-error-handling-aspnetcore/" TargetMode="External"/><Relationship Id="rId7" Type="http://schemas.openxmlformats.org/officeDocument/2006/relationships/hyperlink" Target="https://code-maze.com/aspnetcore-webapi-best-practices/" TargetMode="External"/><Relationship Id="rId2" Type="http://schemas.openxmlformats.org/officeDocument/2006/relationships/hyperlink" Target="https://code-maze.com/net-core-seri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core-web-api-db-first/" TargetMode="External"/><Relationship Id="rId5" Type="http://schemas.openxmlformats.org/officeDocument/2006/relationships/hyperlink" Target="https://code-maze.com/net-core-web-api-ef-core-code-first/" TargetMode="External"/><Relationship Id="rId4" Type="http://schemas.openxmlformats.org/officeDocument/2006/relationships/hyperlink" Target="https://code-maze.com/action-filters-aspnetcore/" TargetMode="External"/><Relationship Id="rId9" Type="http://schemas.openxmlformats.org/officeDocument/2006/relationships/hyperlink" Target="https://www.google.rs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ular/angular-cli/blob/master/packages/angular/cli/README.md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guide/lifecycle-hooks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-maze.com/angular-material-series/" TargetMode="External"/><Relationship Id="rId3" Type="http://schemas.openxmlformats.org/officeDocument/2006/relationships/hyperlink" Target="https://code-maze.com/net-core-web-development-part14/" TargetMode="External"/><Relationship Id="rId7" Type="http://schemas.openxmlformats.org/officeDocument/2006/relationships/hyperlink" Target="https://code-maze.com/angular-serie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-maze.com/net-core-web-development-part17/" TargetMode="External"/><Relationship Id="rId11" Type="http://schemas.openxmlformats.org/officeDocument/2006/relationships/hyperlink" Target="https://code-maze.com/authentication-aspnetcore-jwt-2/" TargetMode="External"/><Relationship Id="rId5" Type="http://schemas.openxmlformats.org/officeDocument/2006/relationships/hyperlink" Target="https://code-maze.com/net-core-web-development-part16/" TargetMode="External"/><Relationship Id="rId10" Type="http://schemas.openxmlformats.org/officeDocument/2006/relationships/hyperlink" Target="https://code-maze.com/authentication-aspnetcore-jwt-1/" TargetMode="External"/><Relationship Id="rId4" Type="http://schemas.openxmlformats.org/officeDocument/2006/relationships/hyperlink" Target="https://code-maze.com/net-core-web-development-part15/" TargetMode="External"/><Relationship Id="rId9" Type="http://schemas.openxmlformats.org/officeDocument/2006/relationships/hyperlink" Target="https://code-maze.com/angular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79512" y="51470"/>
            <a:ext cx="597666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r-Latn-R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Razvoj Web Aplikacije pomoću .NET Core Web API i Angular Tehnologija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migracije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Package Manager Console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prozoru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11" y="1275606"/>
            <a:ext cx="5559393" cy="3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druga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ukoliko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 napravljena a to je Db First pristup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1319158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Može se podeliti u dva dela: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 Db First Standard gde manuelno pravimo klase koje su reprezentacija naših tabela u  bazi.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728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Prednost je što su modeli čistiji i što imate veću kontrolu nad vašim klasama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887" y="2593097"/>
            <a:ext cx="72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 Db First Reverse Engineering gde mi u suštini pomoću PM-a i komande :</a:t>
            </a:r>
          </a:p>
          <a:p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1400" dirty="0"/>
              <a:t>Scaffold-</a:t>
            </a:r>
            <a:r>
              <a:rPr lang="en-US" sz="1400" dirty="0" err="1"/>
              <a:t>DbContext</a:t>
            </a:r>
            <a:r>
              <a:rPr lang="en-US" sz="1400" dirty="0"/>
              <a:t> "Server=.;</a:t>
            </a:r>
            <a:r>
              <a:rPr lang="en-US" sz="1400" dirty="0" smtClean="0"/>
              <a:t>Database=</a:t>
            </a:r>
            <a:r>
              <a:rPr lang="sr-Latn-RS" sz="1400" dirty="0" smtClean="0"/>
              <a:t>name</a:t>
            </a:r>
            <a:r>
              <a:rPr lang="en-US" sz="1400" dirty="0" smtClean="0"/>
              <a:t>;</a:t>
            </a:r>
            <a:r>
              <a:rPr lang="en-US" sz="1400" dirty="0" err="1" smtClean="0"/>
              <a:t>Trusted_Connection</a:t>
            </a:r>
            <a:r>
              <a:rPr lang="en-US" sz="1400" dirty="0" smtClean="0"/>
              <a:t>=True</a:t>
            </a:r>
            <a:r>
              <a:rPr lang="en-US" sz="1400" dirty="0"/>
              <a:t>;" </a:t>
            </a:r>
          </a:p>
          <a:p>
            <a:pPr fontAlgn="base"/>
            <a:r>
              <a:rPr lang="en-US" sz="1400" dirty="0" err="1"/>
              <a:t>Microsoft.EntityFrameworkCore.SqlServer</a:t>
            </a:r>
            <a:r>
              <a:rPr lang="en-US" sz="1400" dirty="0"/>
              <a:t> -</a:t>
            </a:r>
            <a:r>
              <a:rPr lang="en-US" sz="1400" dirty="0" err="1"/>
              <a:t>OutputDir</a:t>
            </a:r>
            <a:r>
              <a:rPr lang="en-US" sz="1400" dirty="0"/>
              <a:t> Models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generišemo naše modele automatski.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7312" y="409061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Brže je generisanje ali nemate kontrolu nad modelima i context klasom.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0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Bolji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nacin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dodavanje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25299"/>
            <a:ext cx="5184576" cy="38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7207" y="162076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koristite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neki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layer-a.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kontroler ne treba da zna išta o Context klasi    niti o načinu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7207" y="278033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Manje je bitno da li koristite Repository Pattern ili neki drugi , ili čak i samo novi fajl u koji ćete smestiti vašu logiku prikupljanja podataka iz baze.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9399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Mnogo je bitnije da se razdele obaveze različitih elemenata vašeg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915567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2278" y="10595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MovieRepository.cs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9622"/>
            <a:ext cx="6573167" cy="37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/>
              <a:t>R</a:t>
            </a:r>
            <a:r>
              <a:rPr lang="en-US" altLang="ko-KR" dirty="0" err="1" smtClean="0"/>
              <a:t>egistracija</a:t>
            </a:r>
            <a:r>
              <a:rPr lang="en-US" altLang="ko-KR" dirty="0" smtClean="0"/>
              <a:t> Repository layer-a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300379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IMovieRepository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servisa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63838"/>
            <a:ext cx="5944430" cy="17623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65481"/>
            <a:ext cx="3400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Dodavanje novog MovieController kontrolera i Atribute routing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50029"/>
            <a:ext cx="3115110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1680" y="27877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 routing je primenjen i promenjen je sa api/[controller] na api/movie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319018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Pored Attribute routing postoji i Conventional routing i on je vise primenljiv u MVC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58" y="3866099"/>
            <a:ext cx="712221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GetMovies Akcija, IActionResult i Metode za objedinjavanje povratnog tipa i Status koda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70" y="1655391"/>
            <a:ext cx="5667833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pomoću Postman alata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7440063" cy="32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GetMovie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990056" y="1059582"/>
            <a:ext cx="6912768" cy="3888432"/>
          </a:xfrm>
        </p:spPr>
        <p:txBody>
          <a:bodyPr/>
          <a:lstStyle/>
          <a:p>
            <a:r>
              <a:rPr lang="sr-Latn-RS" altLang="ko-KR" dirty="0"/>
              <a:t>.NET Core 2.1 Web API </a:t>
            </a:r>
            <a:r>
              <a:rPr lang="sr-Latn-RS" altLang="ko-KR" dirty="0" smtClean="0"/>
              <a:t>projekat</a:t>
            </a: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/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  <a:p>
            <a:endParaRPr lang="sr-Latn-RS" altLang="ko-K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1491630"/>
            <a:ext cx="3384376" cy="19406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3653645"/>
            <a:ext cx="2448271" cy="11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5647"/>
            <a:ext cx="499179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 POST request-a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55391"/>
            <a:ext cx="4229690" cy="34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6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4761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 extension method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334480" cy="1428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15731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Korišćenje u MoveRepository fajlu pomoću sintakse: dbMovie.Map(movie);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PUT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0813"/>
            <a:ext cx="4324954" cy="35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Kreiranje</a:t>
            </a:r>
            <a:r>
              <a:rPr lang="en-US" altLang="ko-KR" dirty="0" smtClean="0"/>
              <a:t> </a:t>
            </a:r>
            <a:r>
              <a:rPr lang="sr-Latn-RS" altLang="ko-KR" dirty="0" smtClean="0"/>
              <a:t>Kontrolera i Akcija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30763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Akcija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18865"/>
            <a:ext cx="447737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204179"/>
          </a:xfrm>
        </p:spPr>
        <p:txBody>
          <a:bodyPr/>
          <a:lstStyle/>
          <a:p>
            <a:pPr algn="ctr"/>
            <a:r>
              <a:rPr lang="en-US" altLang="ko-KR" dirty="0" err="1" smtClean="0"/>
              <a:t>Dodatni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Materijal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za</a:t>
            </a:r>
            <a:r>
              <a:rPr lang="en-US" altLang="ko-KR" dirty="0" smtClean="0"/>
              <a:t> .NET Core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1131590"/>
            <a:ext cx="7200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Core Web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Detaljnije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https://code-maze.com/net-core-series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Error Handling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https://code-maze.com/global-error-handling-aspnetcore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Action Filters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pisati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cistije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akcije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://code-maze.com/action-filters-aspnetcore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https://code-maze.com/net-core-web-api-ef-core-code-first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Db First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EF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https://code-maze.com/netcore-web-api-db-first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Best Practices .NET Core Web API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https://code-maze.com/aspnetcore-webapi-best-practices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Content Negotiation .NET Core =&gt;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https://code-maze.com/content-negotiation-dotnet-core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Ove i mnoge druge informacije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https://www.google.rs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je preporuka da instalirate Angular CLI 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1494" y="1643485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Olakšava kreiranje projekta, pravljenje fajlova u samom projektu, priprema fajlova za 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produkciju, kao i testiranje projekta.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5231" y="24541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github.com/angular/angular-cli/blob/master/packages/angular/cli/README.md</a:t>
            </a:r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r-Latn-R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5231" y="326482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Zahtevan je Node.js koji u sebi ima i npm instalaciju obezbeđenu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386005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Code editor, moja preporuka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63948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new MoviesClient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11" y="1419622"/>
            <a:ext cx="5706271" cy="1095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5231" y="27157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Projekat otvorimo u VS Code i omogućimo Terminal Window (CTRL+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3048370"/>
            <a:ext cx="5295633" cy="21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Bootstrap 3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potrebe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silizovanja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7693" y="264375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Referenca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ngular.json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93" y="3095551"/>
            <a:ext cx="4410691" cy="1086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54818"/>
            <a:ext cx="6115904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Instalacija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@types/bootstrap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paketa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install --save @types/bootstrap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5231" y="141962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@types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tsconfig.app.json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5231" y="17830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JQuery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biblioteku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80" y="2176513"/>
            <a:ext cx="1590897" cy="8478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291830"/>
            <a:ext cx="460121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3688" y="987574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launchSettings.json fajla.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7614"/>
            <a:ext cx="5020376" cy="3240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3688" y="46402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app.UseHttpsRedirection</a:t>
            </a:r>
            <a:r>
              <a:rPr lang="sr-Latn-RS" sz="1400" dirty="0"/>
              <a:t>();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SPA (single page application)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aplikacije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zato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što se serviraju u samo jednoj stranici index.html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53" y="1635646"/>
            <a:ext cx="6320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Svaka komponenta se sastoji iz minimalno tri fajla: .component, .html, .css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Postoji i četvrti .spec.ts file, koji služi za testiranje...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9662"/>
            <a:ext cx="4648849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124183"/>
            <a:ext cx="190526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Priprema</a:t>
            </a:r>
            <a:r>
              <a:rPr lang="en-US" altLang="ko-KR" dirty="0"/>
              <a:t> </a:t>
            </a:r>
            <a:r>
              <a:rPr lang="en-US" altLang="ko-KR" dirty="0" smtClean="0"/>
              <a:t>Angular </a:t>
            </a:r>
            <a:r>
              <a:rPr lang="en-US" altLang="ko-KR" dirty="0" err="1" smtClean="0"/>
              <a:t>Projekta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Komponente nemaju nikakvu funkcionalnost bez modul fajlova.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62" y="14895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Podrazumevano kreiran app.module.ts file  (App Module file)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56916"/>
            <a:ext cx="4925112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Prva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Home komponenta prvo, koja će biti deo Application Module-a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115904" cy="990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3" y="2637409"/>
            <a:ext cx="2569476" cy="2372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612592"/>
            <a:ext cx="2610214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home.component.ts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prvo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29574"/>
            <a:ext cx="457263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modifikator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pristupa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preporu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čljiv kada se property ili funkcija koriste u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emplate (.html) fajlu.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833" y="185892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je interfejs koji obavezuje implementaciju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funkcije. Ova f-ja će se okinuti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čim se komponenta inicijalizuje. Drugi u fazi životnog ciklusa Angular app.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9833" y="266161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koristite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ngOnInit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funkciju da bi ste inicijalizovali sve potrebne elemente u vašim </a:t>
            </a:r>
          </a:p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833" y="346429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Ne mora se koristiti OnInit interfejs da bi se koristila ngOnInit f-ja, ali je preporučljivo.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5231" y="405153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Konstruktor samo za inicijalizaciju servisa.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2" y="46387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angular.io/guide/lifecycle-hooks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.html i .css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1" y="2787774"/>
            <a:ext cx="3286584" cy="1540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06" y="1519588"/>
            <a:ext cx="5249008" cy="1038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55776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{{}} =&gt;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interpolacija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Projektovanje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vrednosti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propertia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unutar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template-a.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6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/>
              <a:t>Prva </a:t>
            </a:r>
            <a:r>
              <a:rPr lang="en-US" altLang="ko-KR" dirty="0" err="1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ng serve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komanda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startovanjej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534268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65333"/>
            <a:ext cx="693516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5611008" cy="101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264117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Angular CLI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09" y="3079172"/>
            <a:ext cx="4610743" cy="2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Umetnuti app-menu slektor u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3743847" cy="2086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0" y="3708120"/>
            <a:ext cx="744006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4216" y="8844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slušati na portu 5001, klijent će slušati na 4200 (podrazumevano)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216" y="140049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Zbog navedenog, mora se konfigurisati CORS na serverskoj strani projekta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4216" y="192282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Modifikacija Startup.cs klase sa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metodama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4216" y="2445149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ConfigureServices metoda nam služi za registrovanje servisa u okviru IServiceCollection interfejsa, odnosno registrovanje servisa u IOC kontejneru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4216" y="318292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Configure metoda nam služi za dodavanje različitih middleware komponenti u okviru        „pipeline“-a aplikacije.</a:t>
            </a:r>
            <a:endParaRPr lang="sr-Latn-R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9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1053629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implementirali Routing u projektu, prvo moramo da kreiramo Routing 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91630"/>
            <a:ext cx="6820852" cy="581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33598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Komanda će kreirati novi routing.module.ts file i registrovati ga u app.module.ts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3179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routing file, on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treba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izgleda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ovako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8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73125"/>
            <a:ext cx="4820323" cy="44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5231" y="771550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izmeniti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app.component.html 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31590"/>
            <a:ext cx="3258005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5231" y="249974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&lt;router-outlet&gt;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predstavlja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placeholder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koji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će prihvatati sadržaj komponenti koje želimo da izrenderujemo na stranici.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1" y="3094970"/>
            <a:ext cx="7272808" cy="18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nam menu radio, moramo mu podesiti definisane rute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63620"/>
            <a:ext cx="6573167" cy="235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77" y="3776448"/>
            <a:ext cx="231489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Navigacija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Routing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91630"/>
            <a:ext cx="640871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2" y="1367359"/>
            <a:ext cx="5677692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38" y="2787774"/>
            <a:ext cx="3086869" cy="216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23809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87" y="3078740"/>
            <a:ext cx="2076740" cy="1219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07" y="2945371"/>
            <a:ext cx="214630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smtClean="0"/>
              <a:t>“Not Found” </a:t>
            </a:r>
            <a:r>
              <a:rPr lang="en-US" altLang="ko-KR" dirty="0" err="1" smtClean="0"/>
              <a:t>Komponenta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šavanje router moudle 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52784"/>
            <a:ext cx="5153744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5" y="2705113"/>
            <a:ext cx="6702896" cy="23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1" y="915566"/>
            <a:ext cx="726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fajlovi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omogu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ćavaju da prepoznamo u kom okruženju nam se </a:t>
            </a:r>
            <a:r>
              <a:rPr lang="sr-Latn-RS" sz="1400" smtClean="0">
                <a:latin typeface="Arial" panose="020B0604020202020204" pitchFamily="34" charset="0"/>
                <a:cs typeface="Arial" panose="020B0604020202020204" pitchFamily="34" charset="0"/>
              </a:rPr>
              <a:t>nalazi     aplikacija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u odnosu na to da podesimo određena podešavanja, kao npr end-point adresu.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82802"/>
            <a:ext cx="1914792" cy="666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601854"/>
            <a:ext cx="2448267" cy="628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8" y="1601854"/>
            <a:ext cx="2314898" cy="685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075806"/>
            <a:ext cx="3200847" cy="952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2416097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zmenićemo oba fajla sa odgovarajućim serverskim adresama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1" y="3075806"/>
            <a:ext cx="3629532" cy="9526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5465" y="436470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podešavanja fajlova za okruženje, kreiraćemo servis za HTTP zahteve ka serveru.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slali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zahteve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serveru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mi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registrujemo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HTTPClientModule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Application Module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fajlu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38787"/>
            <a:ext cx="4286993" cy="37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Sada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žemo napraviti naš httpService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07316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Podrazumevano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š servis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468855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Servisi su fajlovi u koje možemo da izvučemo logku relavantnu za naše komponente isto tako logiku koju možemo ponovno koristiti u drugim komponentama.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414859"/>
            <a:ext cx="6230219" cy="466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04" y="2508020"/>
            <a:ext cx="3724795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14" y="771550"/>
            <a:ext cx="5707172" cy="43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 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59785"/>
            <a:ext cx="6163535" cy="543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2248" y="203922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Arrow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Funkcija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implementirana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437644"/>
            <a:ext cx="616353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en-US" altLang="ko-KR" dirty="0" err="1" smtClean="0"/>
              <a:t>Servisi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Environment </a:t>
            </a:r>
            <a:r>
              <a:rPr lang="en-US" altLang="ko-KR" dirty="0" err="1" smtClean="0"/>
              <a:t>Fajlovi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zultat http akcija je uvek Observable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&lt;…&gt;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5115639" cy="2705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415592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Observabl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je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asinhrone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prirode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zbog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toga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uvek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moramo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sačekati ako želimo da       iskoristimo povratne podatke.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4709541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Koristimo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da bi smo sačekali response od Observable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2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Lazy loading je feature koji omogućava da se resursi aplikacije učitavaju samo onda kada su zaista i potrebni.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2248" y="1527343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Ubrzava rad i učitavanje same aplikacije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192367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Kreiranjem dodatnih modula u aplikaciji formiramo okruženje za korišćenje Layz Loading feature-a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53668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novi Movie modul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005124"/>
            <a:ext cx="5020376" cy="514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600646"/>
            <a:ext cx="4305901" cy="14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izmenimo app.module routing fajl, da bi smo učitali naš novi module kroz          Lazy Load feature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3081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novu komponentu Movies, za prikaz svih filmova iz baze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759128"/>
            <a:ext cx="6201640" cy="857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649464"/>
            <a:ext cx="525853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hoćemo da napravimo novi routing file za naš novi Movie modul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192367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izmeniti ga da učitamo našu Movies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435" y="1203598"/>
            <a:ext cx="6916115" cy="6477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231455"/>
            <a:ext cx="5976664" cy="291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i menu.component.html fajl, da učitamo rutu za novu komponentu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582694" cy="2467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504" y="3978694"/>
            <a:ext cx="5287113" cy="1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7415808" cy="43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da dodamo novi interfejs koji će prestavljati Movie model na Angular strani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67359"/>
            <a:ext cx="2410161" cy="1400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29175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 TypeScript-u, interjesi nam omogućavaju da imamo tipizirane podatke svojih custom</a:t>
            </a:r>
          </a:p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modela i isto tako daju nam mogućnost intelisensa kada pravimo  objekat istog tipa.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611" y="3590523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Isto tako ukoliko napravimo objekat tipa movie ali ne ubacimo sve zahtevane propertie,      dobićemo crvenu liniju kao znak greške, jer nisu obezbeđena sva zahtevana polja.</a:t>
            </a:r>
          </a:p>
        </p:txBody>
      </p:sp>
    </p:spTree>
    <p:extLst>
      <p:ext uri="{BB962C8B-B14F-4D97-AF65-F5344CB8AC3E}">
        <p14:creationId xmlns:p14="http://schemas.microsoft.com/office/powerpoint/2010/main" val="19610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915566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učitali podatke sa servera, prvo moramo da izmenimo movies.component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30423"/>
            <a:ext cx="5256584" cy="3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ko-KR" dirty="0" smtClean="0"/>
              <a:t>Kreiranje i Konfiguracija Projekta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52227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„Čistiji“ način za registrovanje servisa u IOC je korišćenjem 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Ekstenzionih metoda (Exte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nsion Methods)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1526066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app.UseHttpsRedirection</a:t>
            </a:r>
            <a:r>
              <a:rPr lang="en-US" sz="1400" dirty="0"/>
              <a:t>();</a:t>
            </a:r>
          </a:p>
          <a:p>
            <a:r>
              <a:rPr lang="en-US" sz="1400" dirty="0" err="1" smtClean="0"/>
              <a:t>app.UseCors</a:t>
            </a:r>
            <a:r>
              <a:rPr lang="en-US" sz="1400" dirty="0"/>
              <a:t>("</a:t>
            </a:r>
            <a:r>
              <a:rPr lang="en-US" sz="1400" dirty="0" err="1"/>
              <a:t>CorsPolicy</a:t>
            </a:r>
            <a:r>
              <a:rPr lang="en-US" sz="1400" dirty="0"/>
              <a:t>");</a:t>
            </a:r>
          </a:p>
          <a:p>
            <a:r>
              <a:rPr lang="en-US" sz="1400" dirty="0" err="1" smtClean="0"/>
              <a:t>app.UseMvc</a:t>
            </a:r>
            <a:r>
              <a:rPr lang="en-US" sz="1400" dirty="0"/>
              <a:t>();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571750"/>
            <a:ext cx="7344815" cy="14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ćemo izmeniti i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48" y="987574"/>
            <a:ext cx="6756176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Lazy Loading i Prikaz Podataka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69954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56" y="1007319"/>
            <a:ext cx="7428540" cy="32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Uvek trebamo težiti manjim i čitljivijim komponentama, pa ćemo iz tog razloga ovu movies komponentu da razbijemo na dve manje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01" y="1499325"/>
            <a:ext cx="699232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32" y="1131590"/>
            <a:ext cx="7078063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591691" cy="324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9140" y="465998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@Input dekorator očekuje da mu bude prosledjeno nešto iz roditelj komponente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771551"/>
          </a:xfrm>
        </p:spPr>
        <p:txBody>
          <a:bodyPr/>
          <a:lstStyle/>
          <a:p>
            <a:pPr algn="ctr"/>
            <a:r>
              <a:rPr lang="sr-Latn-RS" altLang="ko-KR" dirty="0" smtClean="0"/>
              <a:t>Refaktorisanje Komponenti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248" y="75238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3598"/>
            <a:ext cx="4324954" cy="2105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 ovih izmena, rezultat će i dalje biti isti, ali ovaj put uz mnogo lepši i pregledniji kod.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prosledili event iz child komponente ka parent komponenti potreban nam je još jedan dekorator @Output i </a:t>
            </a:r>
            <a:r>
              <a:rPr lang="sr-Latn-RS" sz="1400" dirty="0">
                <a:latin typeface="Arial" panose="020B0604020202020204" pitchFamily="34" charset="0"/>
                <a:cs typeface="Arial" panose="020B0604020202020204" pitchFamily="34" charset="0"/>
              </a:rPr>
              <a:t>klasa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za prosleđivanje događaja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2119957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@Output dekorator služi da bi povezao dve komponente sa eventima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269602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EventEmitter klasa služi da bi se prosledio event preko @Output dekoratora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327208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Izmene ćemo praviti na child komponenti prvo pa zatim na parent komponenti.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47" y="1708235"/>
            <a:ext cx="7518954" cy="33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Movie-table.component.ts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43126"/>
            <a:ext cx="5184576" cy="33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623021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Kreiranje „Movie“ modela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7614"/>
            <a:ext cx="3620005" cy="170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192748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Kreiranje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Context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0446"/>
            <a:ext cx="334374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1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Movies.component.ts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95941"/>
            <a:ext cx="5525271" cy="3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1131591"/>
          </a:xfrm>
        </p:spPr>
        <p:txBody>
          <a:bodyPr/>
          <a:lstStyle/>
          <a:p>
            <a:pPr algn="ctr"/>
            <a:r>
              <a:rPr lang="sr-Latn-RS" altLang="ko-KR" dirty="0" smtClean="0"/>
              <a:t>Projektovanje eventa iz child ka parent komponenti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4004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1923678"/>
            <a:ext cx="757799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71550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želimo da menjamo ponašanje naših html elemenata, najbolji način za to je da         koristimo Atribut Direktive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4273" y="136677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Naglašavam Atribut Direktive zato što imamo još dve vrste direktiva u angularu: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74656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koje imaju template u sebi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4273" y="212634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Structural Directives </a:t>
            </a:r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Direktive za dodavanje i uklanjanje elemenata iz DOM-a : *ngIf i  *ngFor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49568"/>
            <a:ext cx="5744377" cy="24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752386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Pretpostavimo da u našoj tabeli kada pređemo preko svakog header naslova, on promeni boju i oblik pointera i na klik emituje određeni događaj.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467535"/>
            <a:ext cx="7416824" cy="6001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4273" y="2259623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Kod iz direktive izgleda ovako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5639587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Atribut Direktive u Angularu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99542"/>
            <a:ext cx="4115374" cy="158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4" y="2643758"/>
            <a:ext cx="739292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Postoje dve vrste validacije: Template i Reactive Validacije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870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Template validacija se zasniva iskljucivo na template (.html) fajlu.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5034" y="187772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Kada nije potrebna složena validacija, Template validacija je dobar izbor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4273" y="2368391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Html kod može postati prilično pretrpan i nečitljiv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4273" y="2873028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Reactive validacija se zasniva na kombinacija .html i .ts fajlova i pretežno je usmerena ka .ts fajlu.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9672" y="3507854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Bolja organizacija koda jer se sve dinamički podešava u .ts fajlu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2248" y="3992165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Bolji i čitljiviji kod samog procesa validacije</a:t>
            </a:r>
          </a:p>
        </p:txBody>
      </p:sp>
    </p:spTree>
    <p:extLst>
      <p:ext uri="{BB962C8B-B14F-4D97-AF65-F5344CB8AC3E}">
        <p14:creationId xmlns:p14="http://schemas.microsoft.com/office/powerpoint/2010/main" val="24133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Počećemo sa kreiranjem komponente za POST zahtev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47614"/>
            <a:ext cx="6363588" cy="9050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9672" y="239605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Movie routing module fajl, da bi smo napravili rutu ka ovoj komponenti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804933"/>
            <a:ext cx="6516009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Omogućili smo rutu ka create komponenti i sada treba da obezbedimo i samu navigaciju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273" y="1393739"/>
            <a:ext cx="726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Već smo videli u (menu komponenti) kako izgleda attribute routing pomoću [routerLink],   pa ćemo sada to uraditi na drugačiji način, koristeći dinamičko rutiranje u kodu.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15766"/>
            <a:ext cx="6258798" cy="1228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1680" y="2084729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Izmenićemo prvo movies.component.html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zatim i .ts fajl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80" y="1347614"/>
            <a:ext cx="618258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Modifikacija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appsettings.json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fajla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912045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Registracija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ConfigureServices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metodi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64909"/>
            <a:ext cx="5449060" cy="1350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416101"/>
            <a:ext cx="5706271" cy="1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Da bi smo koristili Reactive validaciju, moramo indžektovati ReactiveFormsModule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04179"/>
            <a:ext cx="6601746" cy="38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Kreiraćemo i jedan interfejs za potrebe kreiranja našeg objekta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275606"/>
            <a:ext cx="3248478" cy="1238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1720" y="2715766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 sada ćemo preći na kreiranje logike za POST zahtev i samu validaciju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3" y="3220403"/>
            <a:ext cx="747423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Trebamo obezbediti formGroup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75607"/>
            <a:ext cx="6887536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Sada možemo nastaviti sa .html fajlom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75606"/>
            <a:ext cx="75243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Napravićemo ove dve funkcije u .ts fajlu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77" y="3219822"/>
            <a:ext cx="2419688" cy="1819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777" y="1347614"/>
            <a:ext cx="509658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96402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Trenutni rezultat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61" y="1779662"/>
            <a:ext cx="7380312" cy="24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Ispod validacije za name napravićemo još dve kontrole sa validacijom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212289"/>
            <a:ext cx="74742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4273" y="843558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Treba da dodamo i dugmiće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3" y="1305903"/>
            <a:ext cx="7316221" cy="20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9672" y="3651870"/>
            <a:ext cx="72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Poslednje logika za kreiranje entiteta i za redirekciju na Cancel click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648" y="627534"/>
            <a:ext cx="6932791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POST Zahtev i Validacija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99542"/>
            <a:ext cx="7596336" cy="41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627534"/>
          </a:xfrm>
        </p:spPr>
        <p:txBody>
          <a:bodyPr/>
          <a:lstStyle/>
          <a:p>
            <a:pPr algn="ctr"/>
            <a:r>
              <a:rPr lang="sr-Latn-RS" altLang="ko-KR" dirty="0" smtClean="0"/>
              <a:t>Konfiguracija EF Core, Code First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896402"/>
            <a:ext cx="72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Popunjavanje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inicijalnih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podataka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MovieContext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01" y="1305872"/>
            <a:ext cx="4591691" cy="32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-1"/>
            <a:ext cx="7524328" cy="699543"/>
          </a:xfrm>
        </p:spPr>
        <p:txBody>
          <a:bodyPr/>
          <a:lstStyle/>
          <a:p>
            <a:pPr algn="ctr"/>
            <a:r>
              <a:rPr lang="sr-Latn-RS" altLang="ko-KR" dirty="0" smtClean="0"/>
              <a:t>Dodatni materijal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643928" y="771550"/>
            <a:ext cx="703252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dirty="0" smtClean="0"/>
              <a:t>Update</a:t>
            </a:r>
            <a:r>
              <a:rPr lang="sr-Latn-RS" dirty="0" smtClean="0"/>
              <a:t> </a:t>
            </a:r>
            <a:r>
              <a:rPr lang="sr-Latn-RS" sz="1400" dirty="0" smtClean="0">
                <a:hlinkClick r:id="rId3"/>
              </a:rPr>
              <a:t>https</a:t>
            </a:r>
            <a:r>
              <a:rPr lang="sr-Latn-RS" sz="1400" dirty="0">
                <a:hlinkClick r:id="rId3"/>
              </a:rPr>
              <a:t>://code-maze.com/net-core-web-development-part14</a:t>
            </a:r>
            <a:r>
              <a:rPr lang="sr-Latn-RS" sz="1400" dirty="0" smtClean="0">
                <a:hlinkClick r:id="rId3"/>
              </a:rPr>
              <a:t>/</a:t>
            </a:r>
            <a:endParaRPr lang="sr-Latn-RS" sz="1400" dirty="0" smtClean="0"/>
          </a:p>
          <a:p>
            <a:endParaRPr lang="sr-Latn-RS" sz="1400" dirty="0"/>
          </a:p>
          <a:p>
            <a:r>
              <a:rPr lang="sr-Latn-RS" sz="1400" dirty="0"/>
              <a:t>Delete </a:t>
            </a:r>
            <a:r>
              <a:rPr lang="sr-Latn-RS" sz="1400" dirty="0">
                <a:hlinkClick r:id="rId4"/>
              </a:rPr>
              <a:t>https://code-maze.com/net-core-web-development-part15</a:t>
            </a:r>
            <a:r>
              <a:rPr lang="sr-Latn-RS" sz="1400" dirty="0" smtClean="0">
                <a:hlinkClick r:id="rId4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IIS Deploy </a:t>
            </a:r>
            <a:r>
              <a:rPr lang="sr-Latn-RS" sz="1400" dirty="0">
                <a:hlinkClick r:id="rId5"/>
              </a:rPr>
              <a:t>https://code-maze.com/net-core-web-development-part16</a:t>
            </a:r>
            <a:r>
              <a:rPr lang="sr-Latn-RS" sz="1400" dirty="0" smtClean="0">
                <a:hlinkClick r:id="rId5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Linux Deploy </a:t>
            </a:r>
            <a:r>
              <a:rPr lang="sr-Latn-RS" sz="1400" dirty="0">
                <a:hlinkClick r:id="rId6"/>
              </a:rPr>
              <a:t>https://code-maze.com/net-core-web-development-part17</a:t>
            </a:r>
            <a:r>
              <a:rPr lang="sr-Latn-RS" sz="1400" dirty="0" smtClean="0">
                <a:hlinkClick r:id="rId6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Komplet Serijal </a:t>
            </a:r>
            <a:r>
              <a:rPr lang="sr-Latn-RS" sz="1400" dirty="0">
                <a:hlinkClick r:id="rId7"/>
              </a:rPr>
              <a:t>https://code-maze.com/angular-series</a:t>
            </a:r>
            <a:r>
              <a:rPr lang="sr-Latn-RS" sz="1400" dirty="0" smtClean="0">
                <a:hlinkClick r:id="rId7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Angular Material Serijal </a:t>
            </a:r>
            <a:r>
              <a:rPr lang="sr-Latn-RS" sz="1400" dirty="0">
                <a:hlinkClick r:id="rId8"/>
              </a:rPr>
              <a:t>https://code-maze.com/angular-material-series</a:t>
            </a:r>
            <a:r>
              <a:rPr lang="sr-Latn-RS" sz="1400" dirty="0" smtClean="0">
                <a:hlinkClick r:id="rId8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Angual Best Practices </a:t>
            </a:r>
            <a:r>
              <a:rPr lang="sr-Latn-RS" sz="1400" dirty="0">
                <a:hlinkClick r:id="rId9"/>
              </a:rPr>
              <a:t>https://code-maze.com/angular-best-practices</a:t>
            </a:r>
            <a:r>
              <a:rPr lang="sr-Latn-RS" sz="1400" dirty="0" smtClean="0">
                <a:hlinkClick r:id="rId9"/>
              </a:rPr>
              <a:t>/</a:t>
            </a:r>
            <a:r>
              <a:rPr lang="sr-Latn-RS" sz="1400" dirty="0" smtClean="0"/>
              <a:t> </a:t>
            </a:r>
          </a:p>
          <a:p>
            <a:endParaRPr lang="sr-Latn-RS" sz="1400" dirty="0"/>
          </a:p>
          <a:p>
            <a:r>
              <a:rPr lang="sr-Latn-RS" sz="1400" dirty="0"/>
              <a:t>JWT .NET Core and Angular (obuhvaćen i Angular Route Gurad) </a:t>
            </a:r>
            <a:r>
              <a:rPr lang="sr-Latn-RS" sz="1400" dirty="0">
                <a:hlinkClick r:id="rId10"/>
              </a:rPr>
              <a:t>https://code-maze.com/authentication-aspnetcore-jwt-1</a:t>
            </a:r>
            <a:r>
              <a:rPr lang="sr-Latn-RS" sz="1400" dirty="0" smtClean="0">
                <a:hlinkClick r:id="rId10"/>
              </a:rPr>
              <a:t>/</a:t>
            </a:r>
            <a:r>
              <a:rPr lang="sr-Latn-RS" sz="1400" dirty="0"/>
              <a:t>  </a:t>
            </a:r>
            <a:r>
              <a:rPr lang="sr-Latn-RS" sz="1400" dirty="0">
                <a:hlinkClick r:id="rId11"/>
              </a:rPr>
              <a:t>https://code-maze.com/authentication-aspnetcore-jwt-2</a:t>
            </a:r>
            <a:r>
              <a:rPr lang="sr-Latn-RS" sz="1400" dirty="0" smtClean="0">
                <a:hlinkClick r:id="rId11"/>
              </a:rPr>
              <a:t>/</a:t>
            </a:r>
            <a:r>
              <a:rPr lang="sr-Latn-RS" sz="1400" dirty="0" smtClean="0"/>
              <a:t> 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8288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2209</Words>
  <Application>Microsoft Office PowerPoint</Application>
  <PresentationFormat>On-screen Show (16:9)</PresentationFormat>
  <Paragraphs>341</Paragraphs>
  <Slides>90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맑은 고딕</vt:lpstr>
      <vt:lpstr>Arial</vt:lpstr>
      <vt:lpstr>Calibri</vt:lpstr>
      <vt:lpstr>Office Theme</vt:lpstr>
      <vt:lpstr>Custom Design</vt:lpstr>
      <vt:lpstr>PowerPoint Presentation</vt:lpstr>
      <vt:lpstr>Kreiranje i Konfiguracija Projekta</vt:lpstr>
      <vt:lpstr>Kreiranje i Konfiguracija Projekta</vt:lpstr>
      <vt:lpstr>Kreiranje i Konfiguracija Projekta</vt:lpstr>
      <vt:lpstr>Kreiranje i Konfiguracija Projekta</vt:lpstr>
      <vt:lpstr>Kreiranje i Konfiguracija Projekta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Konfiguracija EF Core, Code First</vt:lpstr>
      <vt:lpstr>Kreiranje i Registracija Repository layer-a</vt:lpstr>
      <vt:lpstr>Kreiranje i Registracija Repository layer-a</vt:lpstr>
      <vt:lpstr>Kreiranje i Registracija Repository layer-a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Kreiranje Kontrolera i Akcija</vt:lpstr>
      <vt:lpstr>Dodatni Materijal za .NET Core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Priprema Angular Projekta</vt:lpstr>
      <vt:lpstr>Prva Komponenta</vt:lpstr>
      <vt:lpstr>Prva Komponenta</vt:lpstr>
      <vt:lpstr>Prva Komponenta</vt:lpstr>
      <vt:lpstr>Prva Komponenta</vt:lpstr>
      <vt:lpstr>Prva Komponenta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Navigacija i Routing</vt:lpstr>
      <vt:lpstr>“Not Found” Komponenta</vt:lpstr>
      <vt:lpstr>“Not Found” Komponenta</vt:lpstr>
      <vt:lpstr>Servisi i Environment Fajlovi</vt:lpstr>
      <vt:lpstr>Servisi i Environment Fajlovi</vt:lpstr>
      <vt:lpstr>Servisi i Environment Fajlovi</vt:lpstr>
      <vt:lpstr>PowerPoint Presentation</vt:lpstr>
      <vt:lpstr>Servisi i Environment Fajlovi</vt:lpstr>
      <vt:lpstr>Servisi i Environment Fajlovi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Lazy Loading i Prikaz Podataka</vt:lpstr>
      <vt:lpstr>Refaktorisanje Komponenti</vt:lpstr>
      <vt:lpstr>Refaktorisanje Komponenti</vt:lpstr>
      <vt:lpstr>Refaktorisanje Komponenti</vt:lpstr>
      <vt:lpstr>Refaktorisanje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Projektovanje eventa iz child ka parent komponenti</vt:lpstr>
      <vt:lpstr>Atribut Direktive u Angularu</vt:lpstr>
      <vt:lpstr>Atribut Direktive u Angularu</vt:lpstr>
      <vt:lpstr>Atribut Direktive u Angularu</vt:lpstr>
      <vt:lpstr>Atribut Direktive u Angularu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POST Zahtev i Validacija</vt:lpstr>
      <vt:lpstr>Dodatni materijal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Mare</cp:lastModifiedBy>
  <cp:revision>148</cp:revision>
  <dcterms:created xsi:type="dcterms:W3CDTF">2014-04-01T16:27:38Z</dcterms:created>
  <dcterms:modified xsi:type="dcterms:W3CDTF">2018-12-23T10:53:15Z</dcterms:modified>
</cp:coreProperties>
</file>